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Verzekerde Chirurgische Zorg (Stichting)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WAALRE · 5581 WG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17201487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Verzekerde Chirurgische Zorg (Stichting)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-66.9%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-66.9%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3.0% per jaar over 3 boekjaren.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Verzekerde Chirurgische Zorg (Stichting)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2026-04-18T01:40:32Z</dcterms:created>
  <dcterms:modified xsi:type="dcterms:W3CDTF">2026-04-18T01:40:32Z</dcterms:modified>
</cp:coreProperties>
</file>