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Amaliazorg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Oirschot · 5688AG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17200931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Amaliazorg is actief in Verpleging, Verzorging &amp; Thuiszorg. In boekjaar 2024 rapporteerde de organisatie een omzet van €30.2 mln met een EBITDA-marge van 12.9%.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€30.2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55.4%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12.9%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55.4% (boven de mediaan). Leverage ratio (langlopende schuld / EBITDA): 1.21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Amaliazorg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2026-08-17T14:06:30Z</dcterms:created>
  <dcterms:modified xsi:type="dcterms:W3CDTF">2026-08-17T14:06:30Z</dcterms:modified>
</cp:coreProperties>
</file>