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Psychologenpraktijk Haga &amp; Dijkstra c.s.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5212 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17181796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Psychologenpraktijk Haga &amp; Dijkstra c.s.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22.9%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Psychologenpraktijk Haga &amp; Dijkstra c.s.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2026-04-17T23:57:03Z</dcterms:created>
  <dcterms:modified xsi:type="dcterms:W3CDTF">2026-04-17T23:57:03Z</dcterms:modified>
</cp:coreProperties>
</file>