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FYEO Medical B.V.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ZKH — Ziekenhuizen &amp; MSZ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Eersel · 5521DE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17168835 · Boekjaren 2024–2024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FYEO Medical B.V. is actief in Ziekenhuizen &amp; MSZ. In boekjaar 2024 rapporteerde de organisatie een omzet van €52.7 mln met een EBITDA-marge van 17.5%. Rapportage-historie omvat 1 boekjaar.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€52.7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17.5%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43.0%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17.5% ligt in het bovenste kwartiel van de peer group (mediaan 7.6%, n=194 peers). Duidt op operationele outperformance — nader onderzoek waard voor buy-side engagements.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43.0% (boven de mediaan). Leverage ratio (langlopende schuld / EBITDA): 0.00 (boven de mediaan).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Onvoldoende tijdreeks-data voor groeitrend-analyse.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786384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€52.7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ZKH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17.5%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194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43.0%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743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512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35.7%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16.4%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188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152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FYEO Medical B.V.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2026-08-17T15:27:04Z</dcterms:created>
  <dcterms:modified xsi:type="dcterms:W3CDTF">2026-08-17T15:27:04Z</dcterms:modified>
</cp:coreProperties>
</file>