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FYEO Medical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Eersel · 5521DE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17168835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FYEO Medical B.V. is actief in Ziekenhuizen &amp; MSZ. In boekjaar 2024 rapporteerde de organisatie een omzet van €52.7 mln met een EBITDA-marge van 17.5%.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€52.7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17.5%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43.0%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FYEO Medical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2026-06-17T15:23:03Z</dcterms:created>
  <dcterms:modified xsi:type="dcterms:W3CDTF">2026-06-17T15:23:03Z</dcterms:modified>
</cp:coreProperties>
</file>