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Kliniek ViaSana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 · 5451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17167281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Kliniek ViaSana B.V. is actief in Ziekenhuizen &amp; MSZ. In boekjaar 2024 rapporteerde de organisatie een omzet van €32.7 mln met een EBITDA-marge van 14.9%.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€32.7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14.9%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Kliniek ViaSana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2026-04-18T02:09:07Z</dcterms:created>
  <dcterms:modified xsi:type="dcterms:W3CDTF">2026-04-18T02:09:07Z</dcterms:modified>
</cp:coreProperties>
</file>