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Autismebegeleiding.nl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Helmond · 5708 HX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17163424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Autismebegeleiding.nl B.V. is actief in Geestelijke Gezondheidszorg. In boekjaar 2024 rapporteerde de organisatie een omzet van €12.2 mln met een EBITDA-marge van 7.1%.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7.1%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33.1%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Autismebegeleiding.nl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2026-06-17T16:19:35Z</dcterms:created>
  <dcterms:modified xsi:type="dcterms:W3CDTF">2026-06-17T16:19:35Z</dcterms:modified>
</cp:coreProperties>
</file>