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Velthuis Kliniek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Eindhoven · 5657 DD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17159909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Velthuis Kliniek is actief in Ziekenhuizen &amp; MSZ. In boekjaar 2024 rapporteerde de organisatie een omzet van —. De entiteit heeft een volledige rapportage-historie over 4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-0.3%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-0.3%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15.2%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Velthuis Kliniek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2026-04-18T03:35:59Z</dcterms:created>
  <dcterms:modified xsi:type="dcterms:W3CDTF">2026-04-18T03:35:59Z</dcterms:modified>
</cp:coreProperties>
</file>