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ViaSana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Mill · 5451AA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17147045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ViaSana is actief in Ziekenhuizen &amp; MSZ. In boekjaar 2024 rapporteerde de organisatie een omzet van €32.8 mln met een EBITDA-marge van 0.0%.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€32.8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0.0%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0.0% ligt in het onderste kwartiel van de peer group (mediaan 7.6%, n=194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1.5%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7.6%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ViaSana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2026-06-17T14:14:01Z</dcterms:created>
  <dcterms:modified xsi:type="dcterms:W3CDTF">2026-06-17T14:14:01Z</dcterms:modified>
</cp:coreProperties>
</file>