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Zorgboerderij De Woudse Hoeve v.o.f.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Schijndel · 5482 ZL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17145029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Zorgboerderij De Woudse Hoeve v.o.f. is actief in Gehandicaptenzorg.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63.3% (boven de mediaan). Leverage ratio (langlopende schuld / EBITDA): 1.13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-4.1%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Zorgboerderij De Woudse Hoeve v.o.f.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2026-04-18T00:19:53Z</dcterms:created>
  <dcterms:modified xsi:type="dcterms:W3CDTF">2026-04-18T00:19:53Z</dcterms:modified>
</cp:coreProperties>
</file>