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Diagnostisch Centrum &amp; Trombosedienst Ziekenhuis Bernhoven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Uden · 5406PT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17141900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Diagnostisch Centrum &amp; Trombosedienst Ziekenhuis Bernhoven is actief in Overig / Ondersteunend.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71.1% (boven de mediaan). Leverage ratio (langlopende schuld / EBITDA): 0.00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-5.3%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Diagnostisch Centrum &amp; Trombosedienst Ziekenhuis Bernhoven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2026-04-18T03:45:54Z</dcterms:created>
  <dcterms:modified xsi:type="dcterms:W3CDTF">2026-04-18T03:45:54Z</dcterms:modified>
</cp:coreProperties>
</file>