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Cello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GHZ — Gehandicaptenzorg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Vught · 5261 LM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17141865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Cello is actief in Gehandicaptenzorg. In boekjaar 2024 rapporteerde de organisatie een omzet van €138.2 mln met een EBITDA-marge van 8.1%.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€138.2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8.1%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45.3%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8.1% ligt boven de mediaan van de peer group (mediaan 5.9%, n=70 peers). In lijn met, maar boven de mediaan — stabiele performer.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45.3% (onder de mediaan). Leverage ratio (langlopende schuld / EBITDA): 2.56 (in het bovenste kwartiel). Kapitaalstructuur binnen normale bandbreedte voor de subsector.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4.9% per jaar over 3 boekjaren. Omzet-ontwikkeling stabiel, in lijn met sector-trend.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€119.6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€125.1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€130.0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€138.2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€-2.0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€474k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€-3.3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€83.5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€84.1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€86.0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€84.8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€24.7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€18.7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€19.3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€22.5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€48.7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€45.4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€46.7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€49.9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€34.6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€32.3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€30.4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€28.5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€25.1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€26.8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€31.0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€31.7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44.9%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43.4%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43.2%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45.3%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3.86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6.36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3.20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2.56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GHZ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33.5%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52.5%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71.5%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45.3%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438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1.35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2.56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376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51.0%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62.3%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57.8%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67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Cello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2026-10-16T15:28:08Z</dcterms:created>
  <dcterms:modified xsi:type="dcterms:W3CDTF">2026-10-16T15:28:08Z</dcterms:modified>
</cp:coreProperties>
</file>