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Cello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Vught · 5261 LM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17141865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Cello is actief in Gehandicaptenzorg. In boekjaar 2024 rapporteerde de organisatie een omzet van €138.2 mln met een EBITDA-marge van 8.1%.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45.3% (onder de mediaan). Leverage ratio (langlopende schuld / EBITDA): 2.56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Cello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2026-06-17T16:10:22Z</dcterms:created>
  <dcterms:modified xsi:type="dcterms:W3CDTF">2026-06-17T16:10:22Z</dcterms:modified>
</cp:coreProperties>
</file>