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GGzE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Eindhoven · 5626 ND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17141715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GGzE is actief in Geestelijke Gezondheidszorg. In boekjaar 2024 rapporteerde de organisatie een omzet van €192.5 mln met een EBITDA-marge van 7.6%.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€192.5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43.4%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2104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7.6%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43.4% (onder de mediaan). Leverage ratio (langlopende schuld / EBITDA): 3.17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0.5%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65.3% over 2104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2049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GGzE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2026-06-17T16:36:05Z</dcterms:created>
  <dcterms:modified xsi:type="dcterms:W3CDTF">2026-06-17T16:36:05Z</dcterms:modified>
</cp:coreProperties>
</file>