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Máxima Medisch Centrum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Veldhoven · 5504DB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17141651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Máxima Medisch Centrum is actief in Ziekenhuizen &amp; MSZ. In boekjaar 2024 rapporteerde de organisatie een omzet van €416.1 mln met een EBITDA-marge van 7.5%.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€416.1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42.5%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7.5% ligt onder de mediaan van de peer group (mediaan 7.6%, n=194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42.5% (boven de mediaan). Leverage ratio (langlopende schuld / EBITDA): 2.20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4.7%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Máxima Medisch Centrum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2026-10-16T14:17:52Z</dcterms:created>
  <dcterms:modified xsi:type="dcterms:W3CDTF">2026-10-16T14:17:52Z</dcterms:modified>
</cp:coreProperties>
</file>