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Interzorg Oss Thuiszorg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Oss · 5341EB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17104004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Interzorg Oss Thuiszorg B.V. is actief in Verpleging, Verzorging &amp; Thuiszorg. In boekjaar 2024 rapporteerde de organisatie een omzet van €12.0 mln met een EBITDA-marge van 11.3%.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31.6%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11.3%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31.6%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135.6%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Interzorg Oss Thuiszorg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2026-08-17T16:53:54Z</dcterms:created>
  <dcterms:modified xsi:type="dcterms:W3CDTF">2026-08-17T16:53:54Z</dcterms:modified>
</cp:coreProperties>
</file>