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Interzorg Oss Thuiszorg B.V.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VVT — Verpleging, Verzorging &amp; Thuiszorg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Oss · 5341EB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17104004 · Boekjaren 2021–2024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17-6-2026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Interzorg Oss Thuiszorg B.V. is actief in Verpleging, Verzorging &amp; Thuiszorg. In boekjaar 2024 rapporteerde de organisatie een omzet van €12.0 mln met een EBITDA-marge van 11.3%. De entiteit heeft een volledige rapportage-historie over 4 boekjaren (2021–2024).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€12.0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11.3%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31.6%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11.3% ligt in het bovenste kwartiel van de peer group (mediaan 7.3%, n=299 peers). Duidt op operationele outperformance — nader onderzoek waard voor buy-side engagements.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31.6% (onder de mediaan). Leverage ratio (langlopende schuld / EBITDA): 0.00 (boven de mediaan). Kapitaalstructuur binnen normale bandbreedte voor de subsector.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5.0% per jaar over 3 boekjaren. Omzet-ontwikkeling stabiel, in lijn met sector-trend.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965960"/>
                <a:gridCol w="1965960"/>
                <a:gridCol w="1965960"/>
                <a:gridCol w="19659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€525k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€323k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€327k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€644k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€421k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€924k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€487k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€493k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49.0%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55.7%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31.6%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VVT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46.2%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68.2%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31.6%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1476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941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49.1%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53.2%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58.7%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135.6%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2021–2024 (2021 via prior-year retro-backfill uit 2022-filing)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mapping: q*_0 (concern, WTZa-post 2022) op concernniveau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Interzorg Oss Thuiszorg B.V.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2026-06-17T16:05:00Z</dcterms:created>
  <dcterms:modified xsi:type="dcterms:W3CDTF">2026-06-17T16:05:00Z</dcterms:modified>
</cp:coreProperties>
</file>