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CIRO+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Horn · 6085NM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14132418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CIRO+ B.V. is actief in Ziekenhuizen &amp; MSZ. In boekjaar 2024 rapporteerde de organisatie een omzet van €22.2 mln met een EBITDA-marge van 12.0%.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12.0%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60.6% (in het bovenste kwartiel). Leverage ratio (langlopende schuld / EBITDA): 2.38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8.5%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CIRO+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2026-06-17T14:15:26Z</dcterms:created>
  <dcterms:modified xsi:type="dcterms:W3CDTF">2026-06-17T14:15:26Z</dcterms:modified>
</cp:coreProperties>
</file>