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Maatschap Boumen/Tandartsenpraktijk W.J.M. Boumen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Baarlo · 5991 AR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14132203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Maatschap Boumen/Tandartsenpraktijk W.J.M. Boumen is actief in Eerstelijnszorg. In boekjaar 2024 rapporteerde de organisatie een omzet van €1.0 mln met een EBITDA-marge van 28.1%.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28.1%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28.1% ligt in het bovenste kwartiel van de peer group (mediaan 3.8%, n=53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89.2%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Maatschap Boumen/Tandartsenpraktijk W.J.M. Boumen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2026-04-18T02:13:09Z</dcterms:created>
  <dcterms:modified xsi:type="dcterms:W3CDTF">2026-04-18T02:13:09Z</dcterms:modified>
</cp:coreProperties>
</file>