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Ruich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Venlo · 5911EC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14127195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Ruich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-134.4%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-134.4%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3.4% per jaar over 3 boekjaren.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Ruich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2026-04-18T01:47:39Z</dcterms:created>
  <dcterms:modified xsi:type="dcterms:W3CDTF">2026-04-18T01:47:39Z</dcterms:modified>
</cp:coreProperties>
</file>