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Academisch Ziekenhuis Maastricht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Maastricht · 6229HX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14124959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Academisch Ziekenhuis Maastricht is actief in Ziekenhuizen &amp; MSZ. In boekjaar 2024 rapporteerde de organisatie een omzet van €858.1 mln met een EBITDA-marge van 7.5%.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€858.1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7.5% ligt onder de mediaan van de peer group (mediaan 7.6%, n=194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44.0% (boven de mediaan). Leverage ratio (langlopende schuld / EBITDA): 5.60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Academisch Ziekenhuis Maastricht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2026-06-17T15:05:00Z</dcterms:created>
  <dcterms:modified xsi:type="dcterms:W3CDTF">2026-06-17T15:05:00Z</dcterms:modified>
</cp:coreProperties>
</file>