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Autismehulp Zuid-Limburg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Landgraaf · 6371 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14122753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Autismehulp Zuid-Limburg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Autismehulp Zuid-Limburg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2026-04-18T02:28:12Z</dcterms:created>
  <dcterms:modified xsi:type="dcterms:W3CDTF">2026-04-18T02:28:12Z</dcterms:modified>
</cp:coreProperties>
</file>