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Riaggz Parkstad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Kerkrade · 6467JE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14120630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Riaggz Parkstad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30.6%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Riaggz Parkstad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2026-04-18T03:49:44Z</dcterms:created>
  <dcterms:modified xsi:type="dcterms:W3CDTF">2026-04-18T03:49:44Z</dcterms:modified>
</cp:coreProperties>
</file>