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U-center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Epen · 6285AH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14100256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U-center B.V. is actief in Geestelijke Gezondheidszorg. In boekjaar 2024 rapporteerde de organisatie een omzet van €13.3 mln met een EBITDA-marge van -3.4%.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-3.4%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U-center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2026-06-17T14:03:37Z</dcterms:created>
  <dcterms:modified xsi:type="dcterms:W3CDTF">2026-06-17T14:03:37Z</dcterms:modified>
</cp:coreProperties>
</file>