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U-center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Epen · 6285AH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14100256 · Boekjaren 2022–2024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U-center B.V. is actief in Geestelijke Gezondheidszorg. In boekjaar 2024 rapporteerde de organisatie een omzet van €13.3 mln met een EBITDA-marge van -3.4%. De entiteit heeft een volledige rapportage-historie over 3 boekjaren (2022–2024).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€13.3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-3.4%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35.7%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-3.4% ligt in het onderste kwartiel van de peer group (mediaan 6.0%, n=136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35.7% (onder de mediaan). Leverage ratio (langlopende schuld / EBITDA): 0.00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2.6%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2621280"/>
                <a:gridCol w="2621280"/>
                <a:gridCol w="262128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€-462k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€-448k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€-456k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€-701k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-6.9%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U-center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2026-10-16T12:48:49Z</dcterms:created>
  <dcterms:modified xsi:type="dcterms:W3CDTF">2026-10-16T12:48:49Z</dcterms:modified>
</cp:coreProperties>
</file>