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Zuyderland Huishoudelijke Hulp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Sittard · 6131 KG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14091172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Zuyderland Huishoudelijke Hulp B.V. is actief in Verpleging, Verzorging &amp; Thuiszorg. In boekjaar 2024 rapporteerde de organisatie een omzet van €3.7 mln met een EBITDA-marge van 23.5%.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23.5%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38.2%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Zuyderland Huishoudelijke Hulp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2026-04-18T02:13:10Z</dcterms:created>
  <dcterms:modified xsi:type="dcterms:W3CDTF">2026-04-18T02:13:10Z</dcterms:modified>
</cp:coreProperties>
</file>