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Cicero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Brunssum · 6441CR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14089898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Cicero Zorggroep is actief in Verpleging, Verzorging &amp; Thuiszorg. In boekjaar 2024 rapporteerde de organisatie een omzet van €132.8 mln met een EBITDA-marge van 11.3%.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€132.8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64.0% (boven de mediaan). Leverage ratio (langlopende schuld / EBITDA): 1.71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Cicero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2026-06-17T15:03:36Z</dcterms:created>
  <dcterms:modified xsi:type="dcterms:W3CDTF">2026-06-17T15:03:36Z</dcterms:modified>
</cp:coreProperties>
</file>