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Cicero Zorggroep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Brunssum · 6441CR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14089898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Cicero Zorggroep is actief in Verpleging, Verzorging &amp; Thuiszorg. In boekjaar 2024 rapporteerde de organisatie een omzet van €132.8 mln met een EBITDA-marge van 11.3%.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€132.8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11.3%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64.0%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11.3%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64.0% (boven de mediaan). Leverage ratio (langlopende schuld / EBITDA): 1.71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6.0%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63.6%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66.5%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64.0%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1.88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1.19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1503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Cicero Zorggroep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2026-08-17T15:26:08Z</dcterms:created>
  <dcterms:modified xsi:type="dcterms:W3CDTF">2026-08-17T15:26:08Z</dcterms:modified>
</cp:coreProperties>
</file>