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Dr. Kolbach Kliniek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6416CP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14084685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Dr. Kolbach Kliniek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-31.7%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Dr. Kolbach Kliniek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2026-04-18T02:24:14Z</dcterms:created>
  <dcterms:modified xsi:type="dcterms:W3CDTF">2026-04-18T02:24:14Z</dcterms:modified>
</cp:coreProperties>
</file>