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ZBC Zuyderland-Eyescan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Geleen · 6162BG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14078720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ZBC Zuyderland-Eyescan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0.1%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14.0%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ZBC Zuyderland-Eyescan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2026-08-17T14:07:58Z</dcterms:created>
  <dcterms:modified xsi:type="dcterms:W3CDTF">2026-08-17T14:07:58Z</dcterms:modified>
</cp:coreProperties>
</file>