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ZBC Zuyderland-Eyescan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Geleen · 6162BG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14078720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ZBC Zuyderland-Eyescan is actief in Ziekenhuizen &amp; MSZ. In boekjaar 2024 rapporteerde de organisatie een omzet van —.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0.1%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14.0% per jaar over 2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ZBC Zuyderland-Eyescan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2026-06-17T14:10:34Z</dcterms:created>
  <dcterms:modified xsi:type="dcterms:W3CDTF">2026-06-17T14:10:34Z</dcterms:modified>
</cp:coreProperties>
</file>