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Pergamijn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Sittard · 6135 KW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14075233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Pergamijn is actief in Gehandicaptenzorg. In boekjaar 2024 rapporteerde de organisatie een omzet van €87.6 mln met een EBITDA-marge van 3.1%.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€87.6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851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3.1% ligt in het onderste kwartiel van de peer group (mediaan 5.9%, n=70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41.1% (onder de mediaan). Leverage ratio (langlopende schuld / EBITDA): 2.88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41.5% over 851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14.46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Pergamijn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2026-08-17T16:50:44Z</dcterms:created>
  <dcterms:modified xsi:type="dcterms:W3CDTF">2026-08-17T16:50:44Z</dcterms:modified>
</cp:coreProperties>
</file>