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Pergamijn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GHZ — Gehandicaptenzorg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Sittard · 6135 KW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14075233 · Boekjaren 2020–2024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Pergamijn is actief in Gehandicaptenzorg. In boekjaar 2024 rapporteerde de organisatie een omzet van €87.6 mln met een EBITDA-marge van 3.1%. De entiteit heeft een volledige rapportage-historie over 5 boekjaren (2020–2024).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€87.6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3.1%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41.1%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851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3.1% ligt in het onderste kwartiel van de peer group (mediaan 5.9%, n=70 peers). Operationele zwakte is opvallend — potentiële turnaround- of carve-out kandidaat.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41.1% (onder de mediaan). Leverage ratio (langlopende schuld / EBITDA): 2.88 (in het bovenste kwartiel). Kapitaalstructuur binnen normale bandbreedte voor de subsector.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Infinity% per jaar over 3 boekjaren. 3Y CAGR: Infinity%.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Personeelskosten-ratio van 41.5% over 851 FTE. Relatief lage personeelskosten-ratio — zou op gunstige automation of uitbesteding kunnen duiden.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72768"/>
                <a:gridCol w="1572768"/>
                <a:gridCol w="1572768"/>
                <a:gridCol w="1572768"/>
                <a:gridCol w="1572768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€83.0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€83.5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€87.6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€948k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€-641k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€958k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€-273k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€525k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€-772k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€43.0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€41.3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€39.3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€38.0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€39.1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€23.3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43.6%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41.3%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41.1%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2.75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4.83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3.48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14.46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2.88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853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863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898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863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851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Infinity%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GHZ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33.5%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52.5%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71.5%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41.1%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438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1.35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2.88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376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50.6%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55.3%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62.2%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41.5%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Pergamijn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2026-04-18T03:45:57Z</dcterms:created>
  <dcterms:modified xsi:type="dcterms:W3CDTF">2026-04-18T03:45:57Z</dcterms:modified>
</cp:coreProperties>
</file>