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Stichting Pergamijn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GHZ — Gehandicaptenzorg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Sittard · 6135 KW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14075233 · Boekjaren 2021–2024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Stichting Pergamijn is actief in Gehandicaptenzorg. In boekjaar 2024 rapporteerde de organisatie een omzet van €87.6 mln met een EBITDA-marge van 3.1%. De entiteit heeft een volledige rapportage-historie over 4 boekjaren (2021–2024).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€87.6 mln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3.1%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41.1%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851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 van 3.1% ligt in het onderste kwartiel van de peer group (mediaan 5.9%, n=70 peers). Operationele zwakte is opvallend — potentiële turnaround- of carve-out kandidaat.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41.1% (onder de mediaan). Leverage ratio (langlopende schuld / EBITDA): 2.88 (in het bovenste kwartiel). Kapitaalstructuur binnen normale bandbreedte voor de subsector.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Omzet-groei gemiddeld 2.6% per jaar over 3 boekjaren. Omzet-ontwikkeling stabiel, in lijn met sector-trend.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Personeelskosten-ratio van 41.5% over 851 FTE. Relatief lage personeelskosten-ratio — zou op gunstige automation of uitbesteding kunnen duiden.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965960"/>
                <a:gridCol w="1965960"/>
                <a:gridCol w="1965960"/>
                <a:gridCol w="19659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€81.0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€83.0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€83.5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€87.6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€171k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€948k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€-2.6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€-641k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€958k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4.3%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5.3%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€-273k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€525k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€-2.8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€-772k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€41.3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€39.3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€38.0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€39.1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€12.0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€13.4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€22.8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€23.3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€20.5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€19.8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€17.0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€15.4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€13.8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€14.5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€14.8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€15.3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€20.5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42.0%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43.6%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41.3%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41.1%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4.83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3.48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14.46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2.88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863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898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863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851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2.4%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0.6%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4.9%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GHZ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33.5%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52.5%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71.5%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41.1%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438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1.35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2.88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376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51.0%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55.7%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62.3%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41.5%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69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67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Stichting Pergamijn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2026-10-16T15:19:20Z</dcterms:created>
  <dcterms:modified xsi:type="dcterms:W3CDTF">2026-10-16T15:19:20Z</dcterms:modified>
</cp:coreProperties>
</file>