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Mondriaan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Heerlen · 6419 XZ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14068232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Mondriaan is actief in Geestelijke Gezondheidszorg. In boekjaar 2024 rapporteerde de organisatie een omzet van €161.5 mln met een EBITDA-marge van 6.0%.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€161.5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191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6.0%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30.0% (onder de mediaan). Leverage ratio (langlopende schuld / EBITDA): 3.63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-0.3%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70.0% over 191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Mondriaan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2026-10-16T15:17:40Z</dcterms:created>
  <dcterms:modified xsi:type="dcterms:W3CDTF">2026-10-16T15:17:40Z</dcterms:modified>
</cp:coreProperties>
</file>