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Apotheken Parkstad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Landgraaf · 6373 LL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14067017 · Boekjaren 2024–2024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Apotheken Parkstad B.V. is actief in Eerstelijnszorg. In boekjaar 2024 rapporteerde de organisatie een omzet van €26.4 mln met een EBITDA-marge van 8.1%.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€26.4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42.3%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8.1% ligt in het bovenste kwartiel van de peer group (mediaan 3.8%, n=53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42.3% (onder de mediaan). Leverage ratio (langlopende schuld / EBITDA): 0.07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Apotheken Parkstad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2026-04-18T03:46:24Z</dcterms:created>
  <dcterms:modified xsi:type="dcterms:W3CDTF">2026-04-18T03:46:24Z</dcterms:modified>
</cp:coreProperties>
</file>