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Ophovenerhof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6133 XM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14056638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Ophovenerhof (Stichting)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55.0% (boven de mediaan). Leverage ratio (langlopende schuld / EBITDA): 3.64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Ophovenerhof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2026-04-18T02:14:15Z</dcterms:created>
  <dcterms:modified xsi:type="dcterms:W3CDTF">2026-04-18T02:14:15Z</dcterms:modified>
</cp:coreProperties>
</file>