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Daelzicht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Heel · 6097 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13037206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Daelzicht is actief in Gehandicaptenzorg. In boekjaar 2024 rapporteerde de organisatie een omzet van €128.3 mln met een EBITDA-marge van 9.1%.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1129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40.8% (onder de mediaan). Leverage ratio (langlopende schuld / EBITDA): 2.64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45.0% over 1129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Daelzicht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