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PSW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Herten · 6049 HB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13032969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PSW is actief in Gehandicaptenzorg. In boekjaar 2024 rapporteerde de organisatie een omzet van €63.2 mln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€63.2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51.0% (onder de mediaan). Leverage ratio (langlopende schuld / EBITDA): 2.29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65.7% over 171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PSW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2026-10-16T15:21:10Z</dcterms:created>
  <dcterms:modified xsi:type="dcterms:W3CDTF">2026-10-16T15:21:10Z</dcterms:modified>
</cp:coreProperties>
</file>