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Zorgverlening PGZ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Nederweert · 6031 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12052689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Zorgverlening PGZ B.V. is actief in Verpleging, Verzorging &amp; Thuiszorg. In boekjaar 2023 rapporteerde de organisatie een omzet van €6.3 mln met een EBITDA-marge van -28.5%.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-28.5%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-38.6%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298.8% per jaar over 3 boekjaren. 3Y CAGR: 78.1%.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108.9% over 156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Zorgverlening PGZ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2026-04-18T01:45:29Z</dcterms:created>
  <dcterms:modified xsi:type="dcterms:W3CDTF">2026-04-18T01:45:29Z</dcterms:modified>
</cp:coreProperties>
</file>