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Zorgverlening PGZ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Nederweert · 6031 BB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12052689 · Boekjaren 2021–2023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Zorgverlening PGZ B.V. is actief in Verpleging, Verzorging &amp; Thuiszorg. In boekjaar 2023 rapporteerde de organisatie een omzet van €6.3 mln met een EBITDA-marge van -28.5%. De entiteit heeft een volledige rapportage-historie over 3 boekjaren (2021–2023).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-28.5%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-38.6%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156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-28.5% ligt in het onderste kwartiel van de peer group (mediaan 7.1%, n=1732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-38.6%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-26.8% per jaar over 2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108.9% over 156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-38.6%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1419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Zorgverlening PGZ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2026-08-17T15:26:42Z</dcterms:created>
  <dcterms:modified xsi:type="dcterms:W3CDTF">2026-08-17T15:26:42Z</dcterms:modified>
</cp:coreProperties>
</file>