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Vincent van Gogh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GGZ — Geestelijke Gezondheidszorg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Venray · 5803 AC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12051606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Vincent van Gogh is actief in Geestelijke Gezondheidszorg. In boekjaar 2024 rapporteerde de organisatie een omzet van €122.0 mln met een EBITDA-marge van 4.1%.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€122.0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4.1%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41.2%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4.1% ligt onder de mediaan van de peer group (mediaan 6.0%, n=136 peers). Onder de mediaan — verbeterpotentieel afhankelijk van cost structure.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41.2% (onder de mediaan). Leverage ratio (langlopende schuld / EBITDA): 4.18 (in het bovenste kwartiel).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2.9%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€112.1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€111.0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€113.8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€122.0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€-671k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€-10.9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€-7.6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-6.7%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€-10.8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€38.6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€35.7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€33.8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€33.0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€25.4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€48.3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€46.6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€35.8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€37.4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€27.4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€25.3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€23.2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€21.1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€22.2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€31.3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€32.4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€32.2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45.1%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39.2%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41.2%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2.17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8.59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-3.04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4.18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1088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1181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-1.0%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GGZ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47.0%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67.2%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41.2%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1010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0.48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4.18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833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70.9%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Vincent van Gogh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2026-10-16T15:20:51Z</dcterms:created>
  <dcterms:modified xsi:type="dcterms:W3CDTF">2026-10-16T15:20:51Z</dcterms:modified>
</cp:coreProperties>
</file>