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Vincent van Gogh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Venray · 5803 AC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12051606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Vincent van Gogh is actief in Geestelijke Gezondheidszorg. In boekjaar 2024 rapporteerde de organisatie een omzet van €122.0 mln met een EBITDA-marge van 4.1%.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€122.0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4.1% ligt onder de mediaan van de peer group (mediaan 6.0%, n=136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41.2% (onder de mediaan). Leverage ratio (langlopende schuld / EBITDA): 4.18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Vincent van Gogh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2026-08-17T16:52:31Z</dcterms:created>
  <dcterms:modified xsi:type="dcterms:W3CDTF">2026-08-17T16:52:31Z</dcterms:modified>
</cp:coreProperties>
</file>