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Regionale Ambulancevoorziening Limburg Noord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Venlo · 5916PT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12049254 · Boekjaren 2021–2022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Regionale Ambulancevoorziening Limburg Noord is actief in Eerstelijnszorg. In boekjaar 2022 rapporteerde de organisatie een omzet van €26.0 mln met een EBITDA-marge van 3.3%. Rapportage-historie omvat 2 boekjaren.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€26.0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38.1%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3.3% ligt in het onderste kwartiel van de peer group (mediaan 28.3%, n=354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38.1% (onder de mediaan). Leverage ratio (langlopende schuld / EBITDA): 2.97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7.8% per jaar over 1 boekjaar.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3931920"/>
                <a:gridCol w="393192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2022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Regionale Ambulancevoorziening Limburg Noord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2026-10-16T15:20:16Z</dcterms:created>
  <dcterms:modified xsi:type="dcterms:W3CDTF">2026-10-16T15:20:16Z</dcterms:modified>
</cp:coreProperties>
</file>