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zorggroep Maas &amp; Waal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Beneden-Leeuwen · 6658WX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11056895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zorggroep Maas &amp; Waal is actief in Verpleging, Verzorging &amp; Thuiszorg. In boekjaar 2024 rapporteerde de organisatie een omzet van €58.3 mln met een EBITDA-marge van 6.2%.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€58.3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6.2%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60.5% (boven de mediaan). Leverage ratio (langlopende schuld / EBITDA): 2.98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zorggroep Maas &amp; Waal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2026-08-17T16:50:58Z</dcterms:created>
  <dcterms:modified xsi:type="dcterms:W3CDTF">2026-08-17T16:50:58Z</dcterms:modified>
</cp:coreProperties>
</file>