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Melkveebedrijf van der Ham VOF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Noordeloos · 4225 PN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11051358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Melkveebedrijf van der Ham VOF is actief in Gehandicaptenzorg. In boekjaar 2023 rapporteerde de organisatie een omzet van €99k met een EBITDA-marge van 359.4%.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359.4% ligt in het bovenste kwartiel van de peer group (mediaan 18.2%, n=171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70.7% (boven de mediaan). Leverage ratio (langlopende schuld / EBITDA): 1.97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-85.2%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87.4% over 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Melkveebedrijf van der Ham VOF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2026-04-18T02:13:46Z</dcterms:created>
  <dcterms:modified xsi:type="dcterms:W3CDTF">2026-04-18T02:13:46Z</dcterms:modified>
</cp:coreProperties>
</file>