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Zorgcentra Rivierenland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Tiel · 4003CA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11044284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Zorgcentra Rivierenland is actief in Ziekenhuizen &amp; MSZ. In boekjaar 2024 rapporteerde de organisatie een omzet van €67.5 mln met een EBITDA-marge van 11.4%.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€67.5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49.8%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11.4%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49.8% (boven de mediaan). Leverage ratio (langlopende schuld / EBITDA): 2.30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Zorgcentra Rivierenland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2026-08-17T15:22:39Z</dcterms:created>
  <dcterms:modified xsi:type="dcterms:W3CDTF">2026-08-17T15:22:39Z</dcterms:modified>
</cp:coreProperties>
</file>