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Plushome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6828 KC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09212270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Plushome B.V. is actief in Gehandicaptenzorg. In boekjaar 2024 rapporteerde de organisatie een omzet van €1.4 mln met een EBITDA-marge van 9.0%.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9.0%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8056.2% per jaar over 4 boekjaren. 3Y CAGR: 385.9%.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0.0% over 48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2493.9%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32299.7%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Plushome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2026-04-18T03:46:29Z</dcterms:created>
  <dcterms:modified xsi:type="dcterms:W3CDTF">2026-04-18T03:46:29Z</dcterms:modified>
</cp:coreProperties>
</file>