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Zinzia Zorggroep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Wageningen · 6704AV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09202321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Zinzia Zorggroep is actief in Verpleging, Verzorging &amp; Thuiszorg. In boekjaar 2024 rapporteerde de organisatie een omzet van €75.0 mln met een EBITDA-marge van 9.7%.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€75.0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28.8%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9.7%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28.8% (onder de mediaan). Leverage ratio (langlopende schuld / EBITDA): 5.31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Zinzia Zorggroep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2026-06-17T15:00:42Z</dcterms:created>
  <dcterms:modified xsi:type="dcterms:W3CDTF">2026-06-17T15:00:42Z</dcterms:modified>
</cp:coreProperties>
</file>