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Raadthuys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Elst · 6662 NE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09199157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Raadthuys 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Raadthuys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2026-04-18T02:22:51Z</dcterms:created>
  <dcterms:modified xsi:type="dcterms:W3CDTF">2026-04-18T02:22:51Z</dcterms:modified>
</cp:coreProperties>
</file>