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Stichting KinderThuisZorg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Lichtenvoorde · 7131 TG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09180780 · Boekjaren 2021–2024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17-6-2026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Stichting KinderThuisZorg is actief in Verpleging, Verzorging &amp; Thuiszorg. In boekjaar 2024 rapporteerde de organisatie een omzet van €25.0 mln met een EBITDA-marge van 11.9%. De entiteit heeft een volledige rapportage-historie over 3 boekjaren (2021–2024).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€25.0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11.9%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66.6%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11.9% ligt in het bovenste kwartiel van de peer group (mediaan 7.3%, n=299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66.6%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18.0% per jaar over 2 boekjaren.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€18.2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€2.7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€925k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€882k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€2.1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€391k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€2.4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€2.9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€5.6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49.4%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21.6%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46.2%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68.2%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66.6%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1476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941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2021–2024 (2021 via prior-year retro-backfill uit 2022-filing)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mapping: q*_0 (concern, WTZa-post 2022) op concernniveau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Stichting KinderThuisZorg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2026-06-17T16:11:58Z</dcterms:created>
  <dcterms:modified xsi:type="dcterms:W3CDTF">2026-06-17T16:11:58Z</dcterms:modified>
</cp:coreProperties>
</file>