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KinderThuisZorg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Lichtenvoorde · 7131 TG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09180780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KinderThuisZorg is actief in Verpleging, Verzorging &amp; Thuiszorg. In boekjaar 2024 rapporteerde de organisatie een omzet van €25.0 mln met een EBITDA-marge van 11.9%. De entiteit heeft een volledige rapportage-historie over 3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66.6%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11.9%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66.6%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18.0%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KinderThuisZorg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2026-08-17T16:49:42Z</dcterms:created>
  <dcterms:modified xsi:type="dcterms:W3CDTF">2026-08-17T16:49:42Z</dcterms:modified>
</cp:coreProperties>
</file>