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Thuiszorg Groot Gelre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Arnhem · 6824KK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09149860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Thuiszorg Groot Gelre B.V. is actief in Verpleging, Verzorging &amp; Thuiszorg. In boekjaar 2024 rapporteerde de organisatie een omzet van €13.9 mln met een EBITDA-marge van 3.2%.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€13.9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3.2%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7.7%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3.2% ligt in het onderste kwartiel van de peer group (mediaan 7.3%, n=299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7.7% (in het onderste kwartiel). Leverage ratio (langlopende schuld / EBITDA): 0.00 (boven de mediaan).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-7.3% per jaar over 3 boekjaren. Krimp in omzet — onderzoek naar onderliggende oorzaken (volume, tariefdruk, afslanking).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€-207k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€-487k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€-89k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€-137k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€-417k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€445k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€-220k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€-502k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€-101k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€676k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-43.9%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118.8%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Thuiszorg Groot Gelre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2026-08-17T14:08:38Z</dcterms:created>
  <dcterms:modified xsi:type="dcterms:W3CDTF">2026-08-17T14:08:38Z</dcterms:modified>
</cp:coreProperties>
</file>