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Thuiszorg Groot Gelre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6824KK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09149860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Thuiszorg Groot Gelre B.V. is actief in Verpleging, Verzorging &amp; Thuiszorg. In boekjaar 2024 rapporteerde de organisatie een omzet van €13.9 mln met een EBITDA-marge van 3.2%.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3.2%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7.7%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-7.3%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Thuiszorg Groot Gelre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2026-10-16T12:25:19Z</dcterms:created>
  <dcterms:modified xsi:type="dcterms:W3CDTF">2026-10-16T12:25:19Z</dcterms:modified>
</cp:coreProperties>
</file>