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STAN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Nijmegen · 6521 KB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09145552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STAN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-90.8% (in het onderste kwartiel). Leverage ratio (langlopende schuld / EBITDA): 1.79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-29.6%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STAN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2026-04-17T23:58:20Z</dcterms:created>
  <dcterms:modified xsi:type="dcterms:W3CDTF">2026-04-17T23:58:20Z</dcterms:modified>
</cp:coreProperties>
</file>