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HOEVE KLEIN MARIËNDAAL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Arnhem · 6813 GE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09143566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HOEVE KLEIN MARIËNDAAL is actief in Geestelijke Gezondheidszorg.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27.1%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12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27.1% (onder de mediaan). Leverage ratio (langlopende schuld / EBITDA): 4.07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Infinity% per jaar over 2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€801k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14.67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-21.79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6.28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HOEVE KLEIN MARIËNDAAL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2026-04-18T02:25:31Z</dcterms:created>
  <dcterms:modified xsi:type="dcterms:W3CDTF">2026-04-18T02:25:31Z</dcterms:modified>
</cp:coreProperties>
</file>