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Vitalys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6815AD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09143276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Vitalys is actief in Ziekenhuizen &amp; MSZ. In boekjaar 2024 rapporteerde de organisatie een omzet van €15.0 mln met een EBITDA-marge van 6.5%.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6.5% ligt onder de mediaan van de peer group (mediaan 7.6%, n=194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Vitalys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2026-06-17T15:02:54Z</dcterms:created>
  <dcterms:modified xsi:type="dcterms:W3CDTF">2026-06-17T15:02:54Z</dcterms:modified>
</cp:coreProperties>
</file>