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Bloezem GGZ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Renkum · 6871VS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09140622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Bloezem GGZ B.V. is actief in Geestelijke Gezondheidszorg. In boekjaar 2024 rapporteerde de organisatie een omzet van €19.3 mln met een EBITDA-marge van -15.3%.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€19.3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-15.3%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149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-15.3% ligt in het onderste kwartiel van de peer group (mediaan 6.0%, n=136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12.6% (in het onderste kwartiel). Leverage ratio (langlopende schuld / EBITDA): -0.44 (in het onderste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5.7%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101.9% over 149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-15.3%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-0.44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Bloezem GGZ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2026-08-17T15:24:37Z</dcterms:created>
  <dcterms:modified xsi:type="dcterms:W3CDTF">2026-08-17T15:24:37Z</dcterms:modified>
</cp:coreProperties>
</file>