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Vitaal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Didam · 6942SE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09137871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Vitaal Thuiszorg B.V. is actief in Verpleging, Verzorging &amp; Thuiszorg.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-38.9% per jaar over 2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Vitaal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2026-06-17T15:03:30Z</dcterms:created>
  <dcterms:modified xsi:type="dcterms:W3CDTF">2026-06-17T15:03:30Z</dcterms:modified>
</cp:coreProperties>
</file>