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Vitaal Thuiszorg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Didam · 6942SE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09137871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Vitaal Thuiszorg B.V.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73.9%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73.9%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-38.9%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Vitaal Thuiszorg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2026-10-16T14:13:51Z</dcterms:created>
  <dcterms:modified xsi:type="dcterms:W3CDTF">2026-10-16T14:13:51Z</dcterms:modified>
</cp:coreProperties>
</file>