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Rijn en IJssel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Laag-Keppel · 6998AG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09135917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Rijn en IJssel B.V.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-170.1%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-14.0%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Rijn en IJssel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2026-04-18T00:01:30Z</dcterms:created>
  <dcterms:modified xsi:type="dcterms:W3CDTF">2026-04-18T00:01:30Z</dcterms:modified>
</cp:coreProperties>
</file>