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Azora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Terborg · 7061AP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09129243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Azora is actief in Verpleging, Verzorging &amp; Thuiszorg. In boekjaar 2024 rapporteerde de organisatie een omzet van €101.8 mln met een EBITDA-marge van 10.2%.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€101.8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10.2%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39.2% (onder de mediaan). Leverage ratio (langlopende schuld / EBITDA): 3.40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Azora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2026-08-17T14:03:28Z</dcterms:created>
  <dcterms:modified xsi:type="dcterms:W3CDTF">2026-08-17T14:03:28Z</dcterms:modified>
</cp:coreProperties>
</file>