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Pleyade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Arnhem · 6842CV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09125621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Pleyade is actief in Ziekenhuizen &amp; MSZ. In boekjaar 2024 rapporteerde de organisatie een omzet van €102.4 mln met een EBITDA-marge van 3.4%.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€102.4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3.4%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50.8% (boven de mediaan). Leverage ratio (langlopende schuld / EBITDA): 8.58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6.5%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Pleyade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2026-06-17T16:02:21Z</dcterms:created>
  <dcterms:modified xsi:type="dcterms:W3CDTF">2026-06-17T16:02:21Z</dcterms:modified>
</cp:coreProperties>
</file>